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0" r:id="rId5"/>
    <p:sldId id="261" r:id="rId6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55B9"/>
    <a:srgbClr val="FF99CC"/>
    <a:srgbClr val="CC0099"/>
    <a:srgbClr val="934E15"/>
    <a:srgbClr val="422100"/>
    <a:srgbClr val="FFE1F0"/>
    <a:srgbClr val="FFEFF7"/>
    <a:srgbClr val="FAEBDE"/>
    <a:srgbClr val="F7DCC5"/>
    <a:srgbClr val="FEFB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31" autoAdjust="0"/>
  </p:normalViewPr>
  <p:slideViewPr>
    <p:cSldViewPr>
      <p:cViewPr>
        <p:scale>
          <a:sx n="100" d="100"/>
          <a:sy n="100" d="100"/>
        </p:scale>
        <p:origin x="-285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30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974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8439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30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3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51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07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7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17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64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664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989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62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0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6443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406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267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806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120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443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380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F02-B8BD-42B7-BBFA-59ECEF7CC238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54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8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microsoft.com/office/2007/relationships/hdphoto" Target="../media/hdphoto1.wdp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2656" y="7164288"/>
            <a:ext cx="6264696" cy="1008112"/>
          </a:xfrm>
          <a:prstGeom prst="rect">
            <a:avLst/>
          </a:prstGeom>
          <a:noFill/>
          <a:ln w="28575" algn="ctr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altLang="ko-KR" sz="2400" b="1" dirty="0" smtClean="0">
                <a:ln w="50800"/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Cover Perfection </a:t>
            </a:r>
            <a:endParaRPr lang="en-US" altLang="ko-KR" sz="2400" b="1" dirty="0">
              <a:ln w="50800"/>
              <a:solidFill>
                <a:schemeClr val="tx1">
                  <a:lumMod val="85000"/>
                  <a:lumOff val="15000"/>
                </a:schemeClr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4" y="107504"/>
            <a:ext cx="5710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Cover Perfection</a:t>
            </a:r>
            <a:endParaRPr lang="ko-KR" alt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9731" y="2699792"/>
            <a:ext cx="5475521" cy="968246"/>
          </a:xfrm>
          <a:prstGeom prst="rect">
            <a:avLst/>
          </a:prstGeom>
          <a:noFill/>
          <a:ln>
            <a:solidFill>
              <a:srgbClr val="422100"/>
            </a:solidFill>
          </a:ln>
        </p:spPr>
        <p:txBody>
          <a:bodyPr wrap="square" lIns="72000" rIns="72000" rtlCol="0" anchor="ctr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Новая линия корректоров для лица с разной текстурой и покрытием для устранения различных проблем кожи и ее недостатков.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altLang="ko-KR" sz="1100" b="1" baseline="0" dirty="0" smtClean="0">
                <a:latin typeface="Arial" pitchFamily="34" charset="0"/>
                <a:cs typeface="Arial" pitchFamily="34" charset="0"/>
              </a:rPr>
              <a:t>Придают лицу безупречный</a:t>
            </a: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 и естественный вид, идеально маскируя изъяны и оставаясь совершенно незаметными после нанесения.</a:t>
            </a:r>
            <a:endParaRPr lang="en-US" altLang="ko-KR" sz="1100" b="1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515" y="2711265"/>
            <a:ext cx="1009257" cy="95677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lang="ru-RU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Основная идея линии</a:t>
            </a: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516" y="3769763"/>
            <a:ext cx="6578651" cy="3600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lIns="72000" rIns="72000" rtlCol="0" anchor="ctr" anchorCtr="0">
            <a:noAutofit/>
          </a:bodyPr>
          <a:lstStyle/>
          <a:p>
            <a:pPr algn="ctr"/>
            <a:r>
              <a:rPr lang="ru-RU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Свойства корректоров</a:t>
            </a:r>
            <a:endParaRPr lang="ko-KR" altLang="en-US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4179" y="4521032"/>
            <a:ext cx="5470068" cy="2139200"/>
          </a:xfrm>
          <a:prstGeom prst="rect">
            <a:avLst/>
          </a:prstGeom>
          <a:noFill/>
          <a:ln>
            <a:solidFill>
              <a:srgbClr val="422100"/>
            </a:solidFill>
          </a:ln>
        </p:spPr>
        <p:txBody>
          <a:bodyPr wrap="square" lIns="72000" rIns="72000" rtlCol="0" anchor="t" anchorCtr="0">
            <a:noAutofit/>
          </a:bodyPr>
          <a:lstStyle/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Уже существующий популярный </a:t>
            </a:r>
            <a:r>
              <a:rPr lang="ru-RU" altLang="ko-KR" sz="1100" dirty="0" err="1" smtClean="0">
                <a:latin typeface="Arial" pitchFamily="34" charset="0"/>
                <a:cs typeface="Arial" pitchFamily="34" charset="0"/>
              </a:rPr>
              <a:t>консилер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 теперь представлен в новом оттенке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Эффективная формула осветляет кожу и делает ее изумительно гладкой</a:t>
            </a:r>
            <a:r>
              <a:rPr lang="en-US" altLang="ko-KR" sz="11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Несмотря на высокую эффективность</a:t>
            </a:r>
            <a:r>
              <a:rPr lang="en-US" altLang="ko-KR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обладает дышащей текстурой и неощутим на коже</a:t>
            </a:r>
            <a:r>
              <a:rPr lang="en-US" altLang="ko-KR" sz="11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Удобен в использовании благодаря наличию аппликатора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Для чего</a:t>
            </a:r>
            <a:r>
              <a:rPr lang="en-US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Маскирует несовершенства кожи</a:t>
            </a:r>
            <a:r>
              <a:rPr lang="ru-RU" altLang="ko-K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на небольших зонах лица: веснушки, легкая пигментация, мелкие морщинки и т.п.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9411" y="1115616"/>
            <a:ext cx="245536" cy="143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400" y="701691"/>
            <a:ext cx="485247" cy="184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2976" y="1240776"/>
            <a:ext cx="684374" cy="130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3570" y="701691"/>
            <a:ext cx="221645" cy="191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5184" y="1269747"/>
            <a:ext cx="476922" cy="138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170" y="4734348"/>
            <a:ext cx="248555" cy="145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146520" y="4521032"/>
            <a:ext cx="1009256" cy="168469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8531" y="6330927"/>
            <a:ext cx="1009256" cy="29463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6.5g</a:t>
            </a: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3508741" y="5926787"/>
            <a:ext cx="3100665" cy="551457"/>
            <a:chOff x="1329731" y="5715653"/>
            <a:chExt cx="3100665" cy="551457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899" y="5722075"/>
              <a:ext cx="2893875" cy="5450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329731" y="5715654"/>
              <a:ext cx="976020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900" dirty="0" smtClean="0">
                  <a:latin typeface="Arial" pitchFamily="34" charset="0"/>
                  <a:cs typeface="Arial" pitchFamily="34" charset="0"/>
                </a:rPr>
                <a:t>01 </a:t>
              </a:r>
              <a:r>
                <a:rPr lang="ru-RU" altLang="ko-KR" sz="800" dirty="0" smtClean="0">
                  <a:latin typeface="Arial" pitchFamily="34" charset="0"/>
                  <a:cs typeface="Arial" pitchFamily="34" charset="0"/>
                </a:rPr>
                <a:t>Легкий бежевый</a:t>
              </a:r>
              <a:endParaRPr lang="ko-KR" altLang="en-US" sz="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76872" y="5715653"/>
              <a:ext cx="1076762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900" dirty="0" smtClean="0">
                  <a:latin typeface="Arial" pitchFamily="34" charset="0"/>
                  <a:cs typeface="Arial" pitchFamily="34" charset="0"/>
                </a:rPr>
                <a:t>1.5 </a:t>
              </a:r>
              <a:r>
                <a:rPr lang="ru-RU" altLang="ko-KR" sz="800" dirty="0" smtClean="0">
                  <a:latin typeface="Arial" pitchFamily="34" charset="0"/>
                  <a:cs typeface="Arial" pitchFamily="34" charset="0"/>
                </a:rPr>
                <a:t>Натуральный бежевый</a:t>
              </a:r>
              <a:endParaRPr lang="ko-KR" altLang="en-US" sz="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3634" y="5722075"/>
              <a:ext cx="1076762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800" dirty="0" smtClean="0">
                  <a:latin typeface="Arial" pitchFamily="34" charset="0"/>
                  <a:cs typeface="Arial" pitchFamily="34" charset="0"/>
                </a:rPr>
                <a:t>02 </a:t>
              </a:r>
              <a:r>
                <a:rPr lang="ru-RU" altLang="ko-KR" sz="800" dirty="0" smtClean="0">
                  <a:latin typeface="Arial" pitchFamily="34" charset="0"/>
                  <a:cs typeface="Arial" pitchFamily="34" charset="0"/>
                </a:rPr>
                <a:t>Насыщенный бежевый</a:t>
              </a:r>
              <a:endParaRPr lang="ko-KR" altLang="en-US" sz="8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180516" y="7030623"/>
            <a:ext cx="1009256" cy="167954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83049" y="8766944"/>
            <a:ext cx="1009256" cy="29463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10ml</a:t>
            </a: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819" y="7094588"/>
            <a:ext cx="424387" cy="161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1329731" y="7030623"/>
            <a:ext cx="5470068" cy="2022138"/>
          </a:xfrm>
          <a:prstGeom prst="rect">
            <a:avLst/>
          </a:prstGeom>
          <a:noFill/>
          <a:ln>
            <a:solidFill>
              <a:srgbClr val="422100"/>
            </a:solidFill>
          </a:ln>
        </p:spPr>
        <p:txBody>
          <a:bodyPr wrap="square" lIns="72000" rIns="72000" rtlCol="0" anchor="t" anchorCtr="0">
            <a:noAutofit/>
          </a:bodyPr>
          <a:lstStyle/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Жидкая текстура, упакованная в тюбик, предназначена для создания покрытия на значительных зонах лица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Обладает увлажняющей текстурой</a:t>
            </a:r>
            <a:r>
              <a:rPr lang="en-US" altLang="ko-KR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доказан эффект разглаживания морщин и отбеливания кожи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Прекрасно сочетается </a:t>
            </a:r>
            <a:r>
              <a:rPr lang="ru-RU" altLang="ko-KR" sz="1100" smtClean="0">
                <a:latin typeface="Arial" pitchFamily="34" charset="0"/>
                <a:cs typeface="Arial" pitchFamily="34" charset="0"/>
              </a:rPr>
              <a:t>с ВВ-кремом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или тональной основой, благодаря чему создает улучшенное покрытие.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Где использовать</a:t>
            </a:r>
            <a:r>
              <a:rPr lang="en-US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Обширные зоны лица с пигментацией, широкими порами. Превосходно избавляет от темных кругов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altLang="ko-K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050" y="4201906"/>
            <a:ext cx="6612888" cy="268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Cover Perfection Tip Concealer SPF28 PA++</a:t>
            </a:r>
            <a:endParaRPr lang="ko-KR" altLang="en-US" sz="1050" b="1" u="sng" dirty="0" smtClean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911" y="6741122"/>
            <a:ext cx="661288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Cover Perfection Liquid Concealer SPF30 PA++</a:t>
            </a:r>
            <a:endParaRPr lang="ko-KR" altLang="en-US" sz="1050" b="1" u="sng" dirty="0" smtClean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4494392" y="8041691"/>
            <a:ext cx="2003818" cy="1011069"/>
            <a:chOff x="755576" y="4848840"/>
            <a:chExt cx="2070716" cy="1150382"/>
          </a:xfrm>
        </p:grpSpPr>
        <p:sp>
          <p:nvSpPr>
            <p:cNvPr id="50" name="TextBox 49"/>
            <p:cNvSpPr txBox="1"/>
            <p:nvPr/>
          </p:nvSpPr>
          <p:spPr>
            <a:xfrm>
              <a:off x="768779" y="562989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/>
                <a:t>01 </a:t>
              </a:r>
              <a:r>
                <a:rPr lang="ru-RU" altLang="ko-KR" sz="900" dirty="0" smtClean="0"/>
                <a:t>Легкий бежевый</a:t>
              </a:r>
              <a:endParaRPr lang="ko-KR" altLang="en-US" sz="9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31888" y="5629890"/>
              <a:ext cx="109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/>
                <a:t>02 </a:t>
              </a:r>
              <a:r>
                <a:rPr lang="ru-RU" altLang="ko-KR" sz="900" dirty="0" smtClean="0"/>
                <a:t>Насыщенный бежевый</a:t>
              </a:r>
              <a:endParaRPr lang="ko-KR" altLang="en-US" sz="900" dirty="0"/>
            </a:p>
          </p:txBody>
        </p:sp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 xmlns="">
                    <a14:imgLayer r:embed="rId11">
                      <a14:imgEffect>
                        <a14:backgroundRemoval t="8537" b="100000" l="3415" r="97561">
                          <a14:foregroundMark x1="58049" y1="39024" x2="73171" y2="6585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848840"/>
              <a:ext cx="1952625" cy="78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91375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4" y="107504"/>
            <a:ext cx="5710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Cover Perfection</a:t>
            </a:r>
            <a:endParaRPr lang="ko-KR" alt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4208" y="1069796"/>
            <a:ext cx="5470068" cy="1923176"/>
          </a:xfrm>
          <a:prstGeom prst="rect">
            <a:avLst/>
          </a:prstGeom>
          <a:noFill/>
          <a:ln>
            <a:solidFill>
              <a:srgbClr val="422100"/>
            </a:solidFill>
          </a:ln>
        </p:spPr>
        <p:txBody>
          <a:bodyPr wrap="square" lIns="72000" rIns="72000" rtlCol="0" anchor="t" anchorCtr="0">
            <a:noAutofit/>
          </a:bodyPr>
          <a:lstStyle/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Плотное покрытие для маскировки темных пятен, более серьезных изъянов на лице.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Высокая степень «сцепления» с кожей - превосходно приспосабливается </a:t>
            </a:r>
            <a:r>
              <a:rPr lang="ru-RU" altLang="ko-KR" sz="1100" b="1" dirty="0">
                <a:latin typeface="Arial" pitchFamily="34" charset="0"/>
                <a:cs typeface="Arial" pitchFamily="34" charset="0"/>
              </a:rPr>
              <a:t>к </a:t>
            </a: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ее поверхности, полностью с ней сливаясь.</a:t>
            </a:r>
            <a:endParaRPr lang="ru-RU" altLang="ko-KR" sz="1100" b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Матовое покрытие.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Использование специальной кисти для нанесения средства усиливает плотность его покрытия и маскировки.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Для чего</a:t>
            </a:r>
            <a:r>
              <a:rPr lang="en-US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Отлично маскирует темную пигментацию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, </a:t>
            </a:r>
            <a:endParaRPr lang="ru-RU" altLang="ko-KR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шрамы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sz="1100" dirty="0" err="1" smtClean="0">
                <a:latin typeface="Arial" pitchFamily="34" charset="0"/>
                <a:cs typeface="Arial" pitchFamily="34" charset="0"/>
              </a:rPr>
              <a:t>постакне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, трещины, синяки и т.п.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6549" y="1069796"/>
            <a:ext cx="1009256" cy="1452202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028" y="2656279"/>
            <a:ext cx="1009256" cy="29463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3g</a:t>
            </a: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6940" y="3433002"/>
            <a:ext cx="1009256" cy="167954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9760" y="3400247"/>
            <a:ext cx="5470068" cy="2142990"/>
          </a:xfrm>
          <a:prstGeom prst="rect">
            <a:avLst/>
          </a:prstGeom>
          <a:noFill/>
          <a:ln>
            <a:solidFill>
              <a:srgbClr val="422100"/>
            </a:solidFill>
          </a:ln>
        </p:spPr>
        <p:txBody>
          <a:bodyPr wrap="square" lIns="72000" rIns="72000" rtlCol="0" anchor="t" anchorCtr="0">
            <a:no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ru-RU" altLang="ko-KR" sz="1100" b="1" dirty="0" smtClean="0">
                <a:latin typeface="Arial" pitchFamily="34" charset="0"/>
                <a:cs typeface="Arial" pitchFamily="34" charset="0"/>
              </a:rPr>
              <a:t>Водоустойчивая формула, матовый эффект.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Легко распределяется по коже, отлично с ней сливаясь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Хорошо держится в течение всего дня.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Удобен и прост в использовании благодаря наличию аппликатора-</a:t>
            </a:r>
            <a:r>
              <a:rPr lang="ru-RU" altLang="ko-KR" sz="1100" dirty="0" err="1" smtClean="0">
                <a:latin typeface="Arial" pitchFamily="34" charset="0"/>
                <a:cs typeface="Arial" pitchFamily="34" charset="0"/>
              </a:rPr>
              <a:t>спонжа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 Маскирует в одно касание.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Отличное средство для ежедневной фиксации макияжа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Для чего</a:t>
            </a:r>
            <a:r>
              <a:rPr lang="en-US" altLang="ko-KR" sz="11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Небольшие воспаления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блестящие зоны на крыльях носа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мелкие сосуды и т.п.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en-US" altLang="ko-K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079" y="750670"/>
            <a:ext cx="661288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Cover Perfection </a:t>
            </a:r>
            <a:r>
              <a:rPr lang="en-US" altLang="ko-KR" sz="120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Pot</a:t>
            </a: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 Concealer</a:t>
            </a:r>
            <a:endParaRPr lang="ko-KR" altLang="en-US" sz="1050" b="1" u="sng" dirty="0" smtClean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940" y="3059832"/>
            <a:ext cx="661288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Cover Perfection </a:t>
            </a:r>
            <a:r>
              <a:rPr lang="en-US" altLang="ko-KR" sz="120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Stick </a:t>
            </a: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Concealer</a:t>
            </a:r>
            <a:endParaRPr lang="ko-KR" altLang="en-US" sz="1050" b="1" u="sng" dirty="0" smtClean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137" y="1193559"/>
            <a:ext cx="648072" cy="123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그룹 21"/>
          <p:cNvGrpSpPr/>
          <p:nvPr/>
        </p:nvGrpSpPr>
        <p:grpSpPr>
          <a:xfrm>
            <a:off x="4594040" y="2031384"/>
            <a:ext cx="2320365" cy="1028445"/>
            <a:chOff x="768779" y="4967998"/>
            <a:chExt cx="2372615" cy="1197267"/>
          </a:xfrm>
        </p:grpSpPr>
        <p:sp>
          <p:nvSpPr>
            <p:cNvPr id="23" name="TextBox 22"/>
            <p:cNvSpPr txBox="1"/>
            <p:nvPr/>
          </p:nvSpPr>
          <p:spPr>
            <a:xfrm>
              <a:off x="768779" y="5629891"/>
              <a:ext cx="1108206" cy="519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/>
                <a:t>01 </a:t>
              </a:r>
              <a:r>
                <a:rPr lang="ru-RU" altLang="ko-KR" sz="900" dirty="0" smtClean="0"/>
                <a:t>Светлый бежевый</a:t>
              </a:r>
              <a:endParaRPr lang="ko-KR" altLang="en-US" sz="9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66408" y="5645881"/>
              <a:ext cx="1274986" cy="519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/>
                <a:t>02 </a:t>
              </a:r>
              <a:r>
                <a:rPr lang="ru-RU" altLang="ko-KR" sz="900" dirty="0" smtClean="0"/>
                <a:t>Насыщенный бежевый</a:t>
              </a:r>
              <a:endParaRPr lang="ko-KR" altLang="en-US" sz="900" dirty="0"/>
            </a:p>
          </p:txBody>
        </p: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8537" b="100000" l="3415" r="97561">
                          <a14:foregroundMark x1="58049" y1="39024" x2="73171" y2="6585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465" y="4967998"/>
              <a:ext cx="1574289" cy="629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137" y="3506194"/>
            <a:ext cx="177019" cy="153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161" y="4427984"/>
            <a:ext cx="497249" cy="57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그룹 27"/>
          <p:cNvGrpSpPr/>
          <p:nvPr/>
        </p:nvGrpSpPr>
        <p:grpSpPr>
          <a:xfrm>
            <a:off x="4509120" y="4571999"/>
            <a:ext cx="2008579" cy="1022076"/>
            <a:chOff x="755576" y="4613703"/>
            <a:chExt cx="2033909" cy="1664456"/>
          </a:xfrm>
        </p:grpSpPr>
        <p:sp>
          <p:nvSpPr>
            <p:cNvPr id="29" name="TextBox 28"/>
            <p:cNvSpPr txBox="1"/>
            <p:nvPr/>
          </p:nvSpPr>
          <p:spPr>
            <a:xfrm>
              <a:off x="755576" y="5629890"/>
              <a:ext cx="949308" cy="601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/>
                <a:t>0</a:t>
              </a:r>
              <a:r>
                <a:rPr lang="ru-RU" altLang="ko-KR" sz="900" dirty="0" smtClean="0"/>
                <a:t>1</a:t>
              </a:r>
              <a:r>
                <a:rPr lang="en-US" altLang="ko-KR" sz="900" dirty="0" smtClean="0"/>
                <a:t> </a:t>
              </a:r>
              <a:r>
                <a:rPr lang="ru-RU" altLang="ko-KR" sz="900" dirty="0" smtClean="0"/>
                <a:t>Светлый бежевый</a:t>
              </a:r>
              <a:endParaRPr lang="ko-KR" altLang="en-US" sz="9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57415" y="5676700"/>
              <a:ext cx="1132070" cy="601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/>
                <a:t>02 </a:t>
              </a:r>
              <a:r>
                <a:rPr lang="ru-RU" altLang="ko-KR" sz="900" dirty="0" smtClean="0"/>
                <a:t>Насыщенный бежевый</a:t>
              </a:r>
              <a:endParaRPr lang="ko-KR" altLang="en-US" sz="900" dirty="0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8537" b="100000" l="3415" r="97561">
                          <a14:foregroundMark x1="58049" y1="39024" x2="73171" y2="6585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613703"/>
              <a:ext cx="1952625" cy="1016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직사각형 31"/>
          <p:cNvSpPr/>
          <p:nvPr/>
        </p:nvSpPr>
        <p:spPr>
          <a:xfrm>
            <a:off x="81739" y="5234338"/>
            <a:ext cx="1009256" cy="29463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1.8g</a:t>
            </a: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88726" y="6032638"/>
            <a:ext cx="1017470" cy="188773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31546" y="6032638"/>
            <a:ext cx="5626453" cy="2499802"/>
          </a:xfrm>
          <a:prstGeom prst="rect">
            <a:avLst/>
          </a:prstGeom>
          <a:noFill/>
          <a:ln>
            <a:solidFill>
              <a:srgbClr val="422100"/>
            </a:solidFill>
          </a:ln>
        </p:spPr>
        <p:txBody>
          <a:bodyPr wrap="square" lIns="72000" rIns="72000" rtlCol="0" anchor="t" anchorCtr="0">
            <a:noAutofit/>
          </a:bodyPr>
          <a:lstStyle/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b="1" u="sng" dirty="0" err="1" smtClean="0">
                <a:latin typeface="Arial" pitchFamily="34" charset="0"/>
                <a:cs typeface="Arial" pitchFamily="34" charset="0"/>
              </a:rPr>
              <a:t>Праймер</a:t>
            </a:r>
            <a:r>
              <a:rPr lang="ru-RU" altLang="ko-KR" sz="1100" b="1" u="sng" dirty="0" smtClean="0">
                <a:latin typeface="Arial" pitchFamily="34" charset="0"/>
                <a:cs typeface="Arial" pitchFamily="34" charset="0"/>
              </a:rPr>
              <a:t> для губ</a:t>
            </a:r>
            <a:r>
              <a:rPr lang="en-US" altLang="ko-KR" sz="1100" b="1" u="sng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altLang="ko-KR" sz="1100" b="1" u="sng" dirty="0" smtClean="0">
                <a:latin typeface="Arial" pitchFamily="34" charset="0"/>
                <a:cs typeface="Arial" pitchFamily="34" charset="0"/>
              </a:rPr>
              <a:t>корректор тона</a:t>
            </a:r>
            <a:r>
              <a:rPr lang="en-US" altLang="ko-KR" sz="1100" b="1" u="sng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altLang="ko-KR" sz="1100" b="1" u="sng" dirty="0">
                <a:latin typeface="Arial" pitchFamily="34" charset="0"/>
                <a:cs typeface="Arial" pitchFamily="34" charset="0"/>
              </a:rPr>
              <a:t>з</a:t>
            </a:r>
            <a:r>
              <a:rPr lang="ru-RU" altLang="ko-KR" sz="1100" b="1" u="sng" dirty="0" smtClean="0">
                <a:latin typeface="Arial" pitchFamily="34" charset="0"/>
                <a:cs typeface="Arial" pitchFamily="34" charset="0"/>
              </a:rPr>
              <a:t>ащита от пятен</a:t>
            </a:r>
            <a:endParaRPr lang="en-US" altLang="ko-KR" sz="1100" b="1" u="sng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Подготавливает </a:t>
            </a:r>
            <a:r>
              <a:rPr lang="ru-RU" altLang="ko-KR" sz="1100" dirty="0">
                <a:latin typeface="Arial" pitchFamily="34" charset="0"/>
                <a:cs typeface="Arial" pitchFamily="34" charset="0"/>
              </a:rPr>
              <a:t>кожу губ для нанесения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макияжа, обеспечивает </a:t>
            </a:r>
            <a:r>
              <a:rPr lang="ru-RU" altLang="ko-KR" sz="1100" dirty="0">
                <a:latin typeface="Arial" pitchFamily="34" charset="0"/>
                <a:cs typeface="Arial" pitchFamily="34" charset="0"/>
              </a:rPr>
              <a:t>лучшее 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«сцепление» с декоративной косметикой, после чего помады и </a:t>
            </a:r>
            <a:r>
              <a:rPr lang="ru-RU" altLang="ko-KR" sz="1100" dirty="0" err="1" smtClean="0">
                <a:latin typeface="Arial" pitchFamily="34" charset="0"/>
                <a:cs typeface="Arial" pitchFamily="34" charset="0"/>
              </a:rPr>
              <a:t>тинты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 полностью раскрывают </a:t>
            </a:r>
            <a:r>
              <a:rPr lang="ru-RU" altLang="ko-KR" sz="1100" dirty="0">
                <a:latin typeface="Arial" pitchFamily="34" charset="0"/>
                <a:cs typeface="Arial" pitchFamily="34" charset="0"/>
              </a:rPr>
              <a:t>свой цвет. </a:t>
            </a:r>
            <a:endParaRPr lang="ru-RU" altLang="ko-KR" sz="11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Предотвращает появление пятен на губах после использования </a:t>
            </a:r>
            <a:r>
              <a:rPr lang="ru-RU" altLang="ko-KR" sz="1100" dirty="0" err="1" smtClean="0">
                <a:latin typeface="Arial" pitchFamily="34" charset="0"/>
                <a:cs typeface="Arial" pitchFamily="34" charset="0"/>
              </a:rPr>
              <a:t>тинтов</a:t>
            </a: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 и помад.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altLang="ko-KR" sz="1100" dirty="0" smtClean="0">
                <a:latin typeface="Arial" pitchFamily="34" charset="0"/>
                <a:cs typeface="Arial" pitchFamily="34" charset="0"/>
              </a:rPr>
              <a:t>Тонкий увлажняющий слой корректора нежно окутывает губы подобно шелковой вуали, делая их очертания нежными и менее заметными. 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en-US" altLang="ko-K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727" y="5692223"/>
            <a:ext cx="661288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Cover Perfection </a:t>
            </a:r>
            <a:r>
              <a:rPr lang="en-US" altLang="ko-KR" sz="120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Lip</a:t>
            </a:r>
            <a:r>
              <a:rPr lang="en-US" altLang="ko-KR" sz="1050" b="1" u="sng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Concealer</a:t>
            </a:r>
            <a:endParaRPr lang="ko-KR" altLang="en-US" sz="1050" b="1" u="sng" dirty="0" smtClean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6548" y="8187537"/>
            <a:ext cx="1049648" cy="29463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1.8g</a:t>
            </a: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784" y="7380312"/>
            <a:ext cx="504225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310" y="6143906"/>
            <a:ext cx="525733" cy="152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10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4" y="107504"/>
            <a:ext cx="5710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Cover Perfection</a:t>
            </a:r>
            <a:endParaRPr lang="ko-KR" alt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1108832"/>
              </p:ext>
            </p:extLst>
          </p:nvPr>
        </p:nvGraphicFramePr>
        <p:xfrm>
          <a:off x="116632" y="1854399"/>
          <a:ext cx="6624735" cy="701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6399"/>
                <a:gridCol w="994326"/>
                <a:gridCol w="1217962"/>
                <a:gridCol w="1107817"/>
                <a:gridCol w="941293"/>
                <a:gridCol w="1146938"/>
              </a:tblGrid>
              <a:tr h="52029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Cover Perfection</a:t>
                      </a:r>
                      <a:endParaRPr lang="ko-KR" altLang="en-US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1728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Tip Concealer</a:t>
                      </a: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SPF 28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Liquid Concealer</a:t>
                      </a: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SPF 30 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Pot Concealer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Stick Concealer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Lip Concealer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445582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Изображение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651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Ассортиментная позиция </a:t>
                      </a:r>
                      <a:endParaRPr lang="ko-KR" alt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200" dirty="0" smtClean="0">
                          <a:latin typeface="Arial" pitchFamily="34" charset="0"/>
                          <a:cs typeface="Arial" pitchFamily="34" charset="0"/>
                        </a:rPr>
                        <a:t>три</a:t>
                      </a:r>
                      <a:r>
                        <a:rPr lang="ru-RU" altLang="ko-KR" sz="1200" baseline="0" dirty="0" smtClean="0">
                          <a:latin typeface="Arial" pitchFamily="34" charset="0"/>
                          <a:cs typeface="Arial" pitchFamily="34" charset="0"/>
                        </a:rPr>
                        <a:t> цвета</a:t>
                      </a:r>
                      <a:endParaRPr lang="en-US" altLang="ko-KR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039396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Применение</a:t>
                      </a:r>
                      <a:r>
                        <a:rPr lang="en-US" altLang="ko-KR" sz="11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ru-RU" altLang="ko-KR" sz="11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Для незначительных недостатков: </a:t>
                      </a:r>
                      <a:r>
                        <a:rPr lang="ru-RU" altLang="ko-KR" sz="1100" baseline="0" dirty="0" smtClean="0">
                          <a:latin typeface="Arial" pitchFamily="34" charset="0"/>
                          <a:cs typeface="Arial" pitchFamily="34" charset="0"/>
                        </a:rPr>
                        <a:t>небольших родинок, веснушек, покраснений и т.п.</a:t>
                      </a:r>
                      <a:endParaRPr lang="ko-KR" alt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ru-RU" altLang="ko-KR" sz="11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Для значительных зон лица </a:t>
                      </a:r>
                      <a:r>
                        <a:rPr lang="ru-RU" altLang="ko-KR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 большими порами, пигментацией и обширными веснушками</a:t>
                      </a:r>
                      <a:endParaRPr lang="en-US" altLang="ko-KR" sz="11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altLang="ko-KR" sz="1100" dirty="0" smtClean="0">
                          <a:latin typeface="Arial" pitchFamily="34" charset="0"/>
                          <a:cs typeface="Arial" pitchFamily="34" charset="0"/>
                        </a:rPr>
                        <a:t>может смешиваться с основами под макияж</a:t>
                      </a:r>
                      <a:r>
                        <a:rPr lang="en-US" altLang="ko-KR" sz="11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altLang="ko-KR" sz="1100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altLang="ko-K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ru-RU" altLang="ko-KR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Высокоэффективный корректор для маскировки более</a:t>
                      </a:r>
                      <a:r>
                        <a:rPr lang="ru-RU" altLang="ko-KR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altLang="ko-KR" sz="1100" b="1" baseline="0" dirty="0" smtClean="0">
                          <a:solidFill>
                            <a:srgbClr val="F155B9"/>
                          </a:solidFill>
                          <a:latin typeface="Arial" pitchFamily="34" charset="0"/>
                          <a:cs typeface="Arial" pitchFamily="34" charset="0"/>
                        </a:rPr>
                        <a:t>темных пятен </a:t>
                      </a:r>
                      <a:r>
                        <a:rPr lang="ru-RU" altLang="ko-KR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(синяков, темных родинок)</a:t>
                      </a:r>
                      <a:r>
                        <a:rPr lang="ru-RU" altLang="ko-KR" sz="1100" b="1" baseline="0" dirty="0" smtClean="0">
                          <a:solidFill>
                            <a:srgbClr val="F155B9"/>
                          </a:solidFill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altLang="ko-KR" sz="1100" b="1" dirty="0" smtClean="0">
                          <a:solidFill>
                            <a:srgbClr val="F155B9"/>
                          </a:solidFill>
                          <a:latin typeface="Arial" pitchFamily="34" charset="0"/>
                          <a:cs typeface="Arial" pitchFamily="34" charset="0"/>
                        </a:rPr>
                        <a:t>серьезных изъянов</a:t>
                      </a:r>
                      <a:r>
                        <a:rPr lang="ru-RU" altLang="ko-KR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altLang="ko-KR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таких как ш</a:t>
                      </a:r>
                      <a:r>
                        <a:rPr lang="ru-RU" altLang="ko-KR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рамы,</a:t>
                      </a:r>
                      <a:r>
                        <a:rPr lang="ru-RU" altLang="ko-KR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altLang="ko-KR" sz="11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постакне</a:t>
                      </a:r>
                      <a:r>
                        <a:rPr lang="ru-RU" altLang="ko-KR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трещины. 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ru-RU" altLang="ko-KR" sz="1100" b="1" baseline="0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Корректор-</a:t>
                      </a:r>
                      <a:r>
                        <a:rPr lang="ru-RU" altLang="ko-KR" sz="1100" b="1" baseline="0" dirty="0" err="1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стик</a:t>
                      </a:r>
                      <a:r>
                        <a:rPr lang="ru-RU" altLang="ko-KR" sz="1100" b="1" baseline="0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 закрепляет макияж, маскируя небольшие проблемные места: </a:t>
                      </a:r>
                      <a:r>
                        <a:rPr lang="ru-RU" altLang="ko-KR" sz="11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мелкие морщинки, сосуды и т.п.</a:t>
                      </a:r>
                      <a:endParaRPr lang="en-US" altLang="ko-KR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en-US" altLang="ko-K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ru-RU" altLang="ko-KR" sz="1100" b="1" dirty="0" err="1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Праймер</a:t>
                      </a:r>
                      <a:r>
                        <a:rPr lang="ru-RU" altLang="ko-KR" sz="11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 для губ </a:t>
                      </a:r>
                      <a:r>
                        <a:rPr lang="en-US" altLang="ko-KR" sz="11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+  </a:t>
                      </a:r>
                      <a:r>
                        <a:rPr lang="ru-RU" altLang="ko-KR" sz="11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корректор тона</a:t>
                      </a:r>
                      <a:endParaRPr lang="en-US" altLang="ko-KR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ru-RU" altLang="ko-KR" sz="1100" dirty="0" smtClean="0">
                          <a:latin typeface="Arial" pitchFamily="34" charset="0"/>
                          <a:cs typeface="Arial" pitchFamily="34" charset="0"/>
                        </a:rPr>
                        <a:t>Разглаживает мелкие морщинки, подготавливая кожу губ для нанесения макияжа</a:t>
                      </a:r>
                      <a:r>
                        <a:rPr lang="en-US" altLang="ko-KR" sz="1100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ko-KR" alt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/>
                </a:tc>
              </a:tr>
              <a:tr h="447483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Степень покрытия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★★★★★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★★★★★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★★★★★</a:t>
                      </a:r>
                      <a:endParaRPr lang="ko-KR" altLang="en-US" sz="1200" dirty="0" smtClean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★★★★☆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★★☆☆☆</a:t>
                      </a:r>
                    </a:p>
                  </a:txBody>
                  <a:tcPr anchor="ctr"/>
                </a:tc>
              </a:tr>
              <a:tr h="686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Степень «сцепления» с поверхностью</a:t>
                      </a:r>
                      <a:r>
                        <a:rPr lang="ru-RU" altLang="ko-K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кожи</a:t>
                      </a:r>
                      <a:endParaRPr lang="ko-KR" altLang="en-US" sz="1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★★★★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☆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★★★★☆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★★★★★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★★★★★</a:t>
                      </a:r>
                      <a:endParaRPr lang="ko-KR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★★★☆☆</a:t>
                      </a:r>
                    </a:p>
                  </a:txBody>
                  <a:tcPr anchor="ctr"/>
                </a:tc>
              </a:tr>
              <a:tr h="4638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Степень увлажнения</a:t>
                      </a:r>
                      <a:endParaRPr lang="ko-KR" altLang="en-US" sz="11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</a:t>
                      </a:r>
                      <a:r>
                        <a:rPr lang="ko-KR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★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★★★★★</a:t>
                      </a:r>
                      <a:endParaRPr lang="ko-KR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★★★☆☆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★★☆☆☆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★★★☆☆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43" y="683568"/>
            <a:ext cx="1160184" cy="115212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275334" y="755576"/>
            <a:ext cx="3783023" cy="867765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Cover Perfection </a:t>
            </a:r>
          </a:p>
          <a:p>
            <a:pPr lvl="0" algn="ctr"/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Пять видов </a:t>
            </a:r>
            <a:r>
              <a:rPr lang="ru-RU" altLang="ko-K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консилеров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Myriad Pro Light" pitchFamily="34" charset="0"/>
            </a:endParaRPr>
          </a:p>
        </p:txBody>
      </p:sp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9332" y="3189231"/>
            <a:ext cx="176517" cy="99029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8411" y="3210428"/>
            <a:ext cx="243580" cy="92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166"/>
          <a:stretch/>
        </p:blipFill>
        <p:spPr bwMode="auto">
          <a:xfrm>
            <a:off x="3717032" y="3456636"/>
            <a:ext cx="772785" cy="45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4631" y="3011105"/>
            <a:ext cx="155471" cy="134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8357" y="3347484"/>
            <a:ext cx="268902" cy="778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515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lnSpc>
            <a:spcPct val="150000"/>
          </a:lnSpc>
          <a:defRPr sz="1000" dirty="0">
            <a:solidFill>
              <a:prstClr val="black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1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</TotalTime>
  <Words>583</Words>
  <Application>Microsoft Office PowerPoint</Application>
  <PresentationFormat>Экран (4:3)</PresentationFormat>
  <Paragraphs>96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Office 테마</vt:lpstr>
      <vt:lpstr>1_Office 테마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user</cp:lastModifiedBy>
  <cp:revision>79</cp:revision>
  <dcterms:created xsi:type="dcterms:W3CDTF">2014-04-04T22:40:41Z</dcterms:created>
  <dcterms:modified xsi:type="dcterms:W3CDTF">2015-03-31T01:33:34Z</dcterms:modified>
</cp:coreProperties>
</file>